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50" r:id="rId2"/>
    <p:sldMasterId id="2147483752" r:id="rId3"/>
    <p:sldMasterId id="2147483847" r:id="rId4"/>
  </p:sldMasterIdLst>
  <p:notesMasterIdLst>
    <p:notesMasterId r:id="rId12"/>
  </p:notesMasterIdLst>
  <p:handoutMasterIdLst>
    <p:handoutMasterId r:id="rId13"/>
  </p:handoutMasterIdLst>
  <p:sldIdLst>
    <p:sldId id="338" r:id="rId5"/>
    <p:sldId id="408" r:id="rId6"/>
    <p:sldId id="416" r:id="rId7"/>
    <p:sldId id="390" r:id="rId8"/>
    <p:sldId id="421" r:id="rId9"/>
    <p:sldId id="420" r:id="rId10"/>
    <p:sldId id="419" r:id="rId11"/>
  </p:sldIdLst>
  <p:sldSz cx="13438188" cy="75596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E82A40A-708A-4EF1-B61C-E3FD81CC83F6}">
          <p14:sldIdLst>
            <p14:sldId id="338"/>
            <p14:sldId id="408"/>
            <p14:sldId id="416"/>
            <p14:sldId id="390"/>
            <p14:sldId id="421"/>
            <p14:sldId id="420"/>
            <p14:sldId id="419"/>
          </p14:sldIdLst>
        </p14:section>
        <p14:section name="Untitled Section" id="{A21A6D96-8D5A-450C-8C6D-3EA0A4339F22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4144"/>
    <a:srgbClr val="569193"/>
    <a:srgbClr val="31A8A2"/>
    <a:srgbClr val="1A4189"/>
    <a:srgbClr val="2F373A"/>
    <a:srgbClr val="D5213A"/>
    <a:srgbClr val="DE0000"/>
    <a:srgbClr val="E1042D"/>
    <a:srgbClr val="04233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66040" autoAdjust="0"/>
  </p:normalViewPr>
  <p:slideViewPr>
    <p:cSldViewPr snapToGrid="0">
      <p:cViewPr varScale="1">
        <p:scale>
          <a:sx n="84" d="100"/>
          <a:sy n="84" d="100"/>
        </p:scale>
        <p:origin x="108" y="390"/>
      </p:cViewPr>
      <p:guideLst/>
    </p:cSldViewPr>
  </p:slid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80" d="100"/>
        <a:sy n="80" d="100"/>
      </p:scale>
      <p:origin x="0" y="-2832"/>
    </p:cViewPr>
  </p:sorterViewPr>
  <p:notesViewPr>
    <p:cSldViewPr snapToGrid="0">
      <p:cViewPr varScale="1">
        <p:scale>
          <a:sx n="131" d="100"/>
          <a:sy n="131" d="100"/>
        </p:scale>
        <p:origin x="340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80C437CE-B37D-C642-ABD9-271666DAAB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FEA05B6-B107-C449-B798-4D18167565E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573F7-AEEA-2C43-8A90-AE10F4590196}" type="datetimeFigureOut">
              <a:rPr lang="en-US" smtClean="0"/>
              <a:t>9/16/2021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27AE0A8-7BC3-4440-8FA4-2D0AE0C657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38BEEEF-03A5-3B4E-88F7-C2A18042E6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EE2D1-E654-8149-93E1-D42FC70369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4233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8F697-3AAC-8143-A8B4-FE2C8B36D24C}" type="datetimeFigureOut">
              <a:rPr lang="en-US" smtClean="0"/>
              <a:t>9/16/2021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C454E-198B-0045-B1ED-AC59631CA4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452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A1C20CD-C8C7-3041-83F6-113DBAC88B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5394143" cy="755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23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">
          <p15:clr>
            <a:srgbClr val="FBAE40"/>
          </p15:clr>
        </p15:guide>
        <p15:guide id="2" pos="8179" userDrawn="1">
          <p15:clr>
            <a:srgbClr val="FBAE40"/>
          </p15:clr>
        </p15:guide>
        <p15:guide id="4" pos="264" userDrawn="1">
          <p15:clr>
            <a:srgbClr val="FBAE40"/>
          </p15:clr>
        </p15:guide>
        <p15:guide id="5" orient="horz" pos="4536">
          <p15:clr>
            <a:srgbClr val="FBAE40"/>
          </p15:clr>
        </p15:guide>
        <p15:guide id="8" orient="horz" pos="4354" userDrawn="1">
          <p15:clr>
            <a:srgbClr val="FBAE40"/>
          </p15:clr>
        </p15:guide>
        <p15:guide id="10" orient="horz" pos="725" userDrawn="1">
          <p15:clr>
            <a:srgbClr val="FBAE40"/>
          </p15:clr>
        </p15:guide>
        <p15:guide id="11" orient="horz" pos="238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03A4655-9459-0841-829A-93C504FF49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5394143" cy="75596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79BEDE3-8429-8D43-A5BC-F0B5318F0C19}"/>
              </a:ext>
            </a:extLst>
          </p:cNvPr>
          <p:cNvSpPr/>
          <p:nvPr userDrawn="1"/>
        </p:nvSpPr>
        <p:spPr>
          <a:xfrm>
            <a:off x="311150" y="358775"/>
            <a:ext cx="12815888" cy="6842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48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98C44D5-1379-8F4B-A448-0037DCF4C86E}"/>
              </a:ext>
            </a:extLst>
          </p:cNvPr>
          <p:cNvSpPr txBox="1"/>
          <p:nvPr userDrawn="1"/>
        </p:nvSpPr>
        <p:spPr>
          <a:xfrm>
            <a:off x="311150" y="7318732"/>
            <a:ext cx="168254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b="1" i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London Communications Agency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51AFD3BD-5051-534E-A5D1-61DAF309A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910890"/>
            <a:ext cx="11666538" cy="3334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B03D7EE6-6B4E-5549-BB77-16493E2A97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825" y="1511299"/>
            <a:ext cx="11666538" cy="5403599"/>
          </a:xfrm>
          <a:prstGeom prst="rect">
            <a:avLst/>
          </a:prstGeom>
        </p:spPr>
        <p:txBody>
          <a:bodyPr lIns="0" tIns="0" rIns="0" bIns="0"/>
          <a:lstStyle>
            <a:lvl1pPr marL="7938" indent="-7938">
              <a:buNone/>
              <a:tabLst/>
              <a:defRPr sz="2000" b="0" i="0">
                <a:solidFill>
                  <a:schemeClr val="accent1"/>
                </a:solidFill>
                <a:latin typeface="Rockwell" panose="02060603020205020403" pitchFamily="18" charset="77"/>
              </a:defRPr>
            </a:lvl1pPr>
            <a:lvl2pPr marL="0" indent="0">
              <a:buNone/>
              <a:tabLst/>
              <a:defRPr sz="1800" b="1"/>
            </a:lvl2pPr>
            <a:lvl3pPr marL="7938" indent="-7938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None/>
              <a:tabLst/>
              <a:defRPr sz="1800" b="0"/>
            </a:lvl3pPr>
            <a:lvl4pPr marL="266700" indent="-2667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4pPr>
            <a:lvl5pPr marL="409575" indent="-409575"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661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907" userDrawn="1">
          <p15:clr>
            <a:srgbClr val="FBAE40"/>
          </p15:clr>
        </p15:guide>
        <p15:guide id="7" pos="536" userDrawn="1">
          <p15:clr>
            <a:srgbClr val="FBAE40"/>
          </p15:clr>
        </p15:guide>
        <p15:guide id="8" orient="horz" pos="4354">
          <p15:clr>
            <a:srgbClr val="FBAE40"/>
          </p15:clr>
        </p15:guide>
        <p15:guide id="11" orient="horz" pos="567" userDrawn="1">
          <p15:clr>
            <a:srgbClr val="FBAE40"/>
          </p15:clr>
        </p15:guide>
        <p15:guide id="12" orient="horz" pos="93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03A4655-9459-0841-829A-93C504FF49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5394143" cy="75596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79BEDE3-8429-8D43-A5BC-F0B5318F0C19}"/>
              </a:ext>
            </a:extLst>
          </p:cNvPr>
          <p:cNvSpPr/>
          <p:nvPr userDrawn="1"/>
        </p:nvSpPr>
        <p:spPr>
          <a:xfrm>
            <a:off x="311150" y="358775"/>
            <a:ext cx="12815888" cy="6842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48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51AFD3BD-5051-534E-A5D1-61DAF309A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910890"/>
            <a:ext cx="11666538" cy="3334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B03D7EE6-6B4E-5549-BB77-16493E2A97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825" y="1511299"/>
            <a:ext cx="11666538" cy="5403599"/>
          </a:xfrm>
          <a:prstGeom prst="rect">
            <a:avLst/>
          </a:prstGeom>
        </p:spPr>
        <p:txBody>
          <a:bodyPr lIns="0" tIns="0" rIns="0" bIns="0"/>
          <a:lstStyle>
            <a:lvl1pPr marL="7938" indent="-7938">
              <a:buNone/>
              <a:tabLst/>
              <a:defRPr sz="2000" b="0" i="0">
                <a:solidFill>
                  <a:schemeClr val="accent1"/>
                </a:solidFill>
                <a:latin typeface="Rockwell" panose="02060603020205020403" pitchFamily="18" charset="77"/>
              </a:defRPr>
            </a:lvl1pPr>
            <a:lvl2pPr marL="0" indent="0">
              <a:buNone/>
              <a:tabLst/>
              <a:defRPr sz="1800" b="1"/>
            </a:lvl2pPr>
            <a:lvl3pPr marL="7938" indent="-7938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None/>
              <a:tabLst/>
              <a:defRPr sz="1800" b="0"/>
            </a:lvl3pPr>
            <a:lvl4pPr marL="266700" indent="-2667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4pPr>
            <a:lvl5pPr marL="409575" indent="-409575"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883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907" userDrawn="1">
          <p15:clr>
            <a:srgbClr val="FBAE40"/>
          </p15:clr>
        </p15:guide>
        <p15:guide id="7" pos="536" userDrawn="1">
          <p15:clr>
            <a:srgbClr val="FBAE40"/>
          </p15:clr>
        </p15:guide>
        <p15:guide id="8" orient="horz" pos="4354">
          <p15:clr>
            <a:srgbClr val="FBAE40"/>
          </p15:clr>
        </p15:guide>
        <p15:guide id="11" orient="horz" pos="567" userDrawn="1">
          <p15:clr>
            <a:srgbClr val="FBAE40"/>
          </p15:clr>
        </p15:guide>
        <p15:guide id="12" orient="horz" pos="93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03A4655-9459-0841-829A-93C504FF49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5394143" cy="75596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79BEDE3-8429-8D43-A5BC-F0B5318F0C19}"/>
              </a:ext>
            </a:extLst>
          </p:cNvPr>
          <p:cNvSpPr/>
          <p:nvPr userDrawn="1"/>
        </p:nvSpPr>
        <p:spPr>
          <a:xfrm>
            <a:off x="311150" y="358775"/>
            <a:ext cx="12815888" cy="6842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48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51AFD3BD-5051-534E-A5D1-61DAF309A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910890"/>
            <a:ext cx="11666538" cy="3334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B03D7EE6-6B4E-5549-BB77-16493E2A97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825" y="1511299"/>
            <a:ext cx="11666538" cy="5403599"/>
          </a:xfrm>
          <a:prstGeom prst="rect">
            <a:avLst/>
          </a:prstGeom>
        </p:spPr>
        <p:txBody>
          <a:bodyPr lIns="0" tIns="0" rIns="0" bIns="0"/>
          <a:lstStyle>
            <a:lvl1pPr marL="7938" indent="-7938">
              <a:buNone/>
              <a:tabLst/>
              <a:defRPr sz="2000" b="0" i="0">
                <a:solidFill>
                  <a:schemeClr val="accent1"/>
                </a:solidFill>
                <a:latin typeface="Rockwell" panose="02060603020205020403" pitchFamily="18" charset="77"/>
              </a:defRPr>
            </a:lvl1pPr>
            <a:lvl2pPr marL="0" indent="0">
              <a:buNone/>
              <a:tabLst/>
              <a:defRPr sz="1800" b="1"/>
            </a:lvl2pPr>
            <a:lvl3pPr marL="7938" indent="-7938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None/>
              <a:tabLst/>
              <a:defRPr sz="1800" b="0"/>
            </a:lvl3pPr>
            <a:lvl4pPr marL="266700" indent="-2667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4pPr>
            <a:lvl5pPr marL="409575" indent="-409575"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3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907" userDrawn="1">
          <p15:clr>
            <a:srgbClr val="FBAE40"/>
          </p15:clr>
        </p15:guide>
        <p15:guide id="7" pos="536" userDrawn="1">
          <p15:clr>
            <a:srgbClr val="FBAE40"/>
          </p15:clr>
        </p15:guide>
        <p15:guide id="8" orient="horz" pos="4354">
          <p15:clr>
            <a:srgbClr val="FBAE40"/>
          </p15:clr>
        </p15:guide>
        <p15:guide id="11" orient="horz" pos="567" userDrawn="1">
          <p15:clr>
            <a:srgbClr val="FBAE40"/>
          </p15:clr>
        </p15:guide>
        <p15:guide id="12" orient="horz" pos="93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03A4655-9459-0841-829A-93C504FF49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5394143" cy="75596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79BEDE3-8429-8D43-A5BC-F0B5318F0C19}"/>
              </a:ext>
            </a:extLst>
          </p:cNvPr>
          <p:cNvSpPr/>
          <p:nvPr userDrawn="1"/>
        </p:nvSpPr>
        <p:spPr>
          <a:xfrm>
            <a:off x="311150" y="358775"/>
            <a:ext cx="12815888" cy="6842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48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98C44D5-1379-8F4B-A448-0037DCF4C86E}"/>
              </a:ext>
            </a:extLst>
          </p:cNvPr>
          <p:cNvSpPr txBox="1"/>
          <p:nvPr userDrawn="1"/>
        </p:nvSpPr>
        <p:spPr>
          <a:xfrm>
            <a:off x="311150" y="7318732"/>
            <a:ext cx="168254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b="1" i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London Communications Agency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51AFD3BD-5051-534E-A5D1-61DAF309A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910890"/>
            <a:ext cx="11666538" cy="3334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B03D7EE6-6B4E-5549-BB77-16493E2A97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825" y="1511299"/>
            <a:ext cx="11666538" cy="5403599"/>
          </a:xfrm>
          <a:prstGeom prst="rect">
            <a:avLst/>
          </a:prstGeom>
        </p:spPr>
        <p:txBody>
          <a:bodyPr lIns="0" tIns="0" rIns="0" bIns="0"/>
          <a:lstStyle>
            <a:lvl1pPr marL="7938" indent="-7938">
              <a:buNone/>
              <a:tabLst/>
              <a:defRPr sz="2000" b="0" i="0">
                <a:solidFill>
                  <a:schemeClr val="accent1"/>
                </a:solidFill>
                <a:latin typeface="Rockwell" panose="02060603020205020403" pitchFamily="18" charset="77"/>
              </a:defRPr>
            </a:lvl1pPr>
            <a:lvl2pPr marL="0" indent="0">
              <a:buNone/>
              <a:tabLst/>
              <a:defRPr sz="1800" b="1"/>
            </a:lvl2pPr>
            <a:lvl3pPr marL="7938" indent="-7938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None/>
              <a:tabLst/>
              <a:defRPr sz="1800" b="0"/>
            </a:lvl3pPr>
            <a:lvl4pPr marL="266700" indent="-2667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4pPr>
            <a:lvl5pPr marL="409575" indent="-409575"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339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907" userDrawn="1">
          <p15:clr>
            <a:srgbClr val="FBAE40"/>
          </p15:clr>
        </p15:guide>
        <p15:guide id="7" pos="536" userDrawn="1">
          <p15:clr>
            <a:srgbClr val="FBAE40"/>
          </p15:clr>
        </p15:guide>
        <p15:guide id="8" orient="horz" pos="4354">
          <p15:clr>
            <a:srgbClr val="FBAE40"/>
          </p15:clr>
        </p15:guide>
        <p15:guide id="11" orient="horz" pos="567" userDrawn="1">
          <p15:clr>
            <a:srgbClr val="FBAE40"/>
          </p15:clr>
        </p15:guide>
        <p15:guide id="12" orient="horz" pos="93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03A4655-9459-0841-829A-93C504FF49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5394143" cy="75596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79BEDE3-8429-8D43-A5BC-F0B5318F0C19}"/>
              </a:ext>
            </a:extLst>
          </p:cNvPr>
          <p:cNvSpPr/>
          <p:nvPr userDrawn="1"/>
        </p:nvSpPr>
        <p:spPr>
          <a:xfrm>
            <a:off x="311150" y="358775"/>
            <a:ext cx="12815888" cy="6842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48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98C44D5-1379-8F4B-A448-0037DCF4C86E}"/>
              </a:ext>
            </a:extLst>
          </p:cNvPr>
          <p:cNvSpPr txBox="1"/>
          <p:nvPr userDrawn="1"/>
        </p:nvSpPr>
        <p:spPr>
          <a:xfrm>
            <a:off x="311150" y="7318732"/>
            <a:ext cx="168254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b="1" i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London Communications Agency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51AFD3BD-5051-534E-A5D1-61DAF309A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910890"/>
            <a:ext cx="11666538" cy="3334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B03D7EE6-6B4E-5549-BB77-16493E2A97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825" y="1511299"/>
            <a:ext cx="11666538" cy="5403599"/>
          </a:xfrm>
          <a:prstGeom prst="rect">
            <a:avLst/>
          </a:prstGeom>
        </p:spPr>
        <p:txBody>
          <a:bodyPr lIns="0" tIns="0" rIns="0" bIns="0"/>
          <a:lstStyle>
            <a:lvl1pPr marL="7938" indent="-7938">
              <a:buNone/>
              <a:tabLst/>
              <a:defRPr sz="2000" b="0" i="0">
                <a:solidFill>
                  <a:schemeClr val="accent1"/>
                </a:solidFill>
                <a:latin typeface="Rockwell" panose="02060603020205020403" pitchFamily="18" charset="77"/>
              </a:defRPr>
            </a:lvl1pPr>
            <a:lvl2pPr marL="0" indent="0">
              <a:buNone/>
              <a:tabLst/>
              <a:defRPr sz="1800" b="1"/>
            </a:lvl2pPr>
            <a:lvl3pPr marL="7938" indent="-7938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None/>
              <a:tabLst/>
              <a:defRPr sz="1800" b="0"/>
            </a:lvl3pPr>
            <a:lvl4pPr marL="266700" indent="-2667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4pPr>
            <a:lvl5pPr marL="409575" indent="-409575"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834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907" userDrawn="1">
          <p15:clr>
            <a:srgbClr val="FBAE40"/>
          </p15:clr>
        </p15:guide>
        <p15:guide id="7" pos="536" userDrawn="1">
          <p15:clr>
            <a:srgbClr val="FBAE40"/>
          </p15:clr>
        </p15:guide>
        <p15:guide id="8" orient="horz" pos="4354">
          <p15:clr>
            <a:srgbClr val="FBAE40"/>
          </p15:clr>
        </p15:guide>
        <p15:guide id="11" orient="horz" pos="567" userDrawn="1">
          <p15:clr>
            <a:srgbClr val="FBAE40"/>
          </p15:clr>
        </p15:guide>
        <p15:guide id="12" orient="horz" pos="93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="" xmlns:a16="http://schemas.microsoft.com/office/drawing/2014/main" id="{37DD11AE-BBCE-F041-95C0-974E5DCB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3530617"/>
            <a:ext cx="12025312" cy="49844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4800" b="1">
                <a:solidFill>
                  <a:schemeClr val="bg1"/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088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8088" userDrawn="1">
          <p15:clr>
            <a:srgbClr val="FBAE40"/>
          </p15:clr>
        </p15:guide>
        <p15:guide id="3" pos="377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="" xmlns:a16="http://schemas.microsoft.com/office/drawing/2014/main" id="{37DD11AE-BBCE-F041-95C0-974E5DCB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3530617"/>
            <a:ext cx="12025312" cy="49844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4800" b="1">
                <a:solidFill>
                  <a:schemeClr val="bg1"/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746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8088" userDrawn="1">
          <p15:clr>
            <a:srgbClr val="FBAE40"/>
          </p15:clr>
        </p15:guide>
        <p15:guide id="3" pos="377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vy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="" xmlns:a16="http://schemas.microsoft.com/office/drawing/2014/main" id="{37DD11AE-BBCE-F041-95C0-974E5DCB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3530617"/>
            <a:ext cx="12025312" cy="49844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4800" b="1">
                <a:solidFill>
                  <a:schemeClr val="bg1"/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80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8088" userDrawn="1">
          <p15:clr>
            <a:srgbClr val="FBAE40"/>
          </p15:clr>
        </p15:guide>
        <p15:guide id="3" pos="37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vy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="" xmlns:a16="http://schemas.microsoft.com/office/drawing/2014/main" id="{37DD11AE-BBCE-F041-95C0-974E5DCB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3530617"/>
            <a:ext cx="12025312" cy="49844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4800" b="1">
                <a:solidFill>
                  <a:schemeClr val="bg1"/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439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8088" userDrawn="1">
          <p15:clr>
            <a:srgbClr val="FBAE40"/>
          </p15:clr>
        </p15:guide>
        <p15:guide id="3" pos="377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v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="" xmlns:a16="http://schemas.microsoft.com/office/drawing/2014/main" id="{37DD11AE-BBCE-F041-95C0-974E5DCB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3530617"/>
            <a:ext cx="12025312" cy="49844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4800" b="1">
                <a:solidFill>
                  <a:schemeClr val="bg1"/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284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8088" userDrawn="1">
          <p15:clr>
            <a:srgbClr val="FBAE40"/>
          </p15:clr>
        </p15:guide>
        <p15:guide id="3" pos="377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839964"/>
            <a:ext cx="10076017" cy="58797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0217810" y="839964"/>
            <a:ext cx="3224325" cy="5879748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9201" y="1431298"/>
            <a:ext cx="8062913" cy="3588326"/>
          </a:xfrm>
        </p:spPr>
        <p:txBody>
          <a:bodyPr anchor="b">
            <a:normAutofit/>
          </a:bodyPr>
          <a:lstStyle>
            <a:lvl1pPr algn="l">
              <a:defRPr sz="6503" spc="-11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451" y="5148081"/>
            <a:ext cx="8062913" cy="1007957"/>
          </a:xfrm>
        </p:spPr>
        <p:txBody>
          <a:bodyPr anchor="t">
            <a:normAutofit/>
          </a:bodyPr>
          <a:lstStyle>
            <a:lvl1pPr marL="0" indent="0" algn="l">
              <a:buNone/>
              <a:defRPr sz="2425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503926" indent="0" algn="ctr">
              <a:buNone/>
              <a:defRPr sz="2425"/>
            </a:lvl2pPr>
            <a:lvl3pPr marL="1007852" indent="0" algn="ctr">
              <a:buNone/>
              <a:defRPr sz="2425"/>
            </a:lvl3pPr>
            <a:lvl4pPr marL="1511778" indent="0" algn="ctr">
              <a:buNone/>
              <a:defRPr sz="2204"/>
            </a:lvl4pPr>
            <a:lvl5pPr marL="2015703" indent="0" algn="ctr">
              <a:buNone/>
              <a:defRPr sz="2204"/>
            </a:lvl5pPr>
            <a:lvl6pPr marL="2519629" indent="0" algn="ctr">
              <a:buNone/>
              <a:defRPr sz="2204"/>
            </a:lvl6pPr>
            <a:lvl7pPr marL="3023555" indent="0" algn="ctr">
              <a:buNone/>
              <a:defRPr sz="2204"/>
            </a:lvl7pPr>
            <a:lvl8pPr marL="3527481" indent="0" algn="ctr">
              <a:buNone/>
              <a:defRPr sz="2204"/>
            </a:lvl8pPr>
            <a:lvl9pPr marL="4031407" indent="0" algn="ctr">
              <a:buNone/>
              <a:defRPr sz="220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223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592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3265" y="1431298"/>
            <a:ext cx="8062913" cy="3588326"/>
          </a:xfrm>
        </p:spPr>
        <p:txBody>
          <a:bodyPr anchor="b">
            <a:normAutofit/>
          </a:bodyPr>
          <a:lstStyle>
            <a:lvl1pPr>
              <a:defRPr sz="6503" b="0" spc="-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3422" y="5150658"/>
            <a:ext cx="8062913" cy="1007957"/>
          </a:xfrm>
        </p:spPr>
        <p:txBody>
          <a:bodyPr anchor="t">
            <a:normAutofit/>
          </a:bodyPr>
          <a:lstStyle>
            <a:lvl1pPr marL="0" indent="0">
              <a:buNone/>
              <a:defRPr sz="2425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926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8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77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703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6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55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48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407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447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3265" y="957559"/>
            <a:ext cx="3829884" cy="5644557"/>
          </a:xfrm>
        </p:spPr>
        <p:txBody>
          <a:bodyPr/>
          <a:lstStyle>
            <a:lvl1pPr>
              <a:defRPr sz="2204"/>
            </a:lvl1pPr>
            <a:lvl2pPr>
              <a:defRPr sz="1984"/>
            </a:lvl2pPr>
            <a:lvl3pPr>
              <a:defRPr sz="1764"/>
            </a:lvl3pPr>
            <a:lvl4pPr>
              <a:defRPr sz="1543"/>
            </a:lvl4pPr>
            <a:lvl5pPr>
              <a:defRPr sz="1543"/>
            </a:lvl5pPr>
            <a:lvl6pPr>
              <a:defRPr sz="1543"/>
            </a:lvl6pPr>
            <a:lvl7pPr>
              <a:defRPr sz="1543"/>
            </a:lvl7pPr>
            <a:lvl8pPr>
              <a:defRPr sz="1543"/>
            </a:lvl8pPr>
            <a:lvl9pPr>
              <a:defRPr sz="154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17238" y="957559"/>
            <a:ext cx="3829884" cy="5644557"/>
          </a:xfrm>
        </p:spPr>
        <p:txBody>
          <a:bodyPr/>
          <a:lstStyle>
            <a:lvl1pPr>
              <a:defRPr sz="2204"/>
            </a:lvl1pPr>
            <a:lvl2pPr>
              <a:defRPr sz="1984"/>
            </a:lvl2pPr>
            <a:lvl3pPr>
              <a:defRPr sz="1764"/>
            </a:lvl3pPr>
            <a:lvl4pPr>
              <a:defRPr sz="1543"/>
            </a:lvl4pPr>
            <a:lvl5pPr>
              <a:defRPr sz="1543"/>
            </a:lvl5pPr>
            <a:lvl6pPr>
              <a:defRPr sz="1543"/>
            </a:lvl6pPr>
            <a:lvl7pPr>
              <a:defRPr sz="1543"/>
            </a:lvl7pPr>
            <a:lvl8pPr>
              <a:defRPr sz="1543"/>
            </a:lvl8pPr>
            <a:lvl9pPr>
              <a:defRPr sz="154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9/16/2021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7860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3265" y="1128314"/>
            <a:ext cx="3829884" cy="89036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4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926" indent="0">
              <a:buNone/>
              <a:defRPr sz="2204" b="1"/>
            </a:lvl2pPr>
            <a:lvl3pPr marL="1007852" indent="0">
              <a:buNone/>
              <a:defRPr sz="1984" b="1"/>
            </a:lvl3pPr>
            <a:lvl4pPr marL="1511778" indent="0">
              <a:buNone/>
              <a:defRPr sz="1764" b="1"/>
            </a:lvl4pPr>
            <a:lvl5pPr marL="2015703" indent="0">
              <a:buNone/>
              <a:defRPr sz="1764" b="1"/>
            </a:lvl5pPr>
            <a:lvl6pPr marL="2519629" indent="0">
              <a:buNone/>
              <a:defRPr sz="1764" b="1"/>
            </a:lvl6pPr>
            <a:lvl7pPr marL="3023555" indent="0">
              <a:buNone/>
              <a:defRPr sz="1764" b="1"/>
            </a:lvl7pPr>
            <a:lvl8pPr marL="3527481" indent="0">
              <a:buNone/>
              <a:defRPr sz="1764" b="1"/>
            </a:lvl8pPr>
            <a:lvl9pPr marL="4031407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3265" y="2128500"/>
            <a:ext cx="3829884" cy="4435009"/>
          </a:xfrm>
        </p:spPr>
        <p:txBody>
          <a:bodyPr/>
          <a:lstStyle>
            <a:lvl1pPr>
              <a:defRPr sz="2204"/>
            </a:lvl1pPr>
            <a:lvl2pPr>
              <a:defRPr sz="1984"/>
            </a:lvl2pPr>
            <a:lvl3pPr>
              <a:defRPr sz="1764"/>
            </a:lvl3pPr>
            <a:lvl4pPr>
              <a:defRPr sz="1543"/>
            </a:lvl4pPr>
            <a:lvl5pPr>
              <a:defRPr sz="1543"/>
            </a:lvl5pPr>
            <a:lvl6pPr>
              <a:defRPr sz="1543"/>
            </a:lvl6pPr>
            <a:lvl7pPr>
              <a:defRPr sz="1543"/>
            </a:lvl7pPr>
            <a:lvl8pPr>
              <a:defRPr sz="1543"/>
            </a:lvl8pPr>
            <a:lvl9pPr>
              <a:defRPr sz="154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617616" y="1128315"/>
            <a:ext cx="3829884" cy="89637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4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926" indent="0">
              <a:buNone/>
              <a:defRPr sz="2204" b="1"/>
            </a:lvl2pPr>
            <a:lvl3pPr marL="1007852" indent="0">
              <a:buNone/>
              <a:defRPr sz="1984" b="1"/>
            </a:lvl3pPr>
            <a:lvl4pPr marL="1511778" indent="0">
              <a:buNone/>
              <a:defRPr sz="1764" b="1"/>
            </a:lvl4pPr>
            <a:lvl5pPr marL="2015703" indent="0">
              <a:buNone/>
              <a:defRPr sz="1764" b="1"/>
            </a:lvl5pPr>
            <a:lvl6pPr marL="2519629" indent="0">
              <a:buNone/>
              <a:defRPr sz="1764" b="1"/>
            </a:lvl6pPr>
            <a:lvl7pPr marL="3023555" indent="0">
              <a:buNone/>
              <a:defRPr sz="1764" b="1"/>
            </a:lvl7pPr>
            <a:lvl8pPr marL="3527481" indent="0">
              <a:buNone/>
              <a:defRPr sz="1764" b="1"/>
            </a:lvl8pPr>
            <a:lvl9pPr marL="4031407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617616" y="2128500"/>
            <a:ext cx="3829884" cy="4435009"/>
          </a:xfrm>
        </p:spPr>
        <p:txBody>
          <a:bodyPr/>
          <a:lstStyle>
            <a:lvl1pPr>
              <a:defRPr sz="2204"/>
            </a:lvl1pPr>
            <a:lvl2pPr>
              <a:defRPr sz="1984"/>
            </a:lvl2pPr>
            <a:lvl3pPr>
              <a:defRPr sz="1764"/>
            </a:lvl3pPr>
            <a:lvl4pPr>
              <a:defRPr sz="1543"/>
            </a:lvl4pPr>
            <a:lvl5pPr>
              <a:defRPr sz="1543"/>
            </a:lvl5pPr>
            <a:lvl6pPr>
              <a:defRPr sz="1543"/>
            </a:lvl6pPr>
            <a:lvl7pPr>
              <a:defRPr sz="1543"/>
            </a:lvl7pPr>
            <a:lvl8pPr>
              <a:defRPr sz="1543"/>
            </a:lvl8pPr>
            <a:lvl9pPr>
              <a:defRPr sz="154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9/16/2021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831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9/16/2021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678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4668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202" y="1259946"/>
            <a:ext cx="3124379" cy="2620687"/>
          </a:xfrm>
        </p:spPr>
        <p:txBody>
          <a:bodyPr anchor="b">
            <a:normAutofit/>
          </a:bodyPr>
          <a:lstStyle>
            <a:lvl1pPr>
              <a:defRPr sz="3527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3265" y="957559"/>
            <a:ext cx="8062913" cy="5644557"/>
          </a:xfrm>
        </p:spPr>
        <p:txBody>
          <a:bodyPr/>
          <a:lstStyle>
            <a:lvl1pPr>
              <a:defRPr sz="2204"/>
            </a:lvl1pPr>
            <a:lvl2pPr>
              <a:defRPr sz="1984"/>
            </a:lvl2pPr>
            <a:lvl3pPr>
              <a:defRPr sz="1764"/>
            </a:lvl3pPr>
            <a:lvl4pPr>
              <a:defRPr sz="1543"/>
            </a:lvl4pPr>
            <a:lvl5pPr>
              <a:defRPr sz="1543"/>
            </a:lvl5pPr>
            <a:lvl6pPr>
              <a:defRPr sz="1543"/>
            </a:lvl6pPr>
            <a:lvl7pPr>
              <a:defRPr sz="1543"/>
            </a:lvl7pPr>
            <a:lvl8pPr>
              <a:defRPr sz="1543"/>
            </a:lvl8pPr>
            <a:lvl9pPr>
              <a:defRPr sz="154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2202" y="3851682"/>
            <a:ext cx="3124379" cy="255956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543">
                <a:solidFill>
                  <a:srgbClr val="FFFFFF"/>
                </a:solidFill>
              </a:defRPr>
            </a:lvl1pPr>
            <a:lvl2pPr marL="503926" indent="0">
              <a:buNone/>
              <a:defRPr sz="1323"/>
            </a:lvl2pPr>
            <a:lvl3pPr marL="1007852" indent="0">
              <a:buNone/>
              <a:defRPr sz="1102"/>
            </a:lvl3pPr>
            <a:lvl4pPr marL="1511778" indent="0">
              <a:buNone/>
              <a:defRPr sz="992"/>
            </a:lvl4pPr>
            <a:lvl5pPr marL="2015703" indent="0">
              <a:buNone/>
              <a:defRPr sz="992"/>
            </a:lvl5pPr>
            <a:lvl6pPr marL="2519629" indent="0">
              <a:buNone/>
              <a:defRPr sz="992"/>
            </a:lvl6pPr>
            <a:lvl7pPr marL="3023555" indent="0">
              <a:buNone/>
              <a:defRPr sz="992"/>
            </a:lvl7pPr>
            <a:lvl8pPr marL="3527481" indent="0">
              <a:buNone/>
              <a:defRPr sz="992"/>
            </a:lvl8pPr>
            <a:lvl9pPr marL="4031407" indent="0">
              <a:buNone/>
              <a:defRPr sz="99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9/16/2021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0181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202" y="1259946"/>
            <a:ext cx="3124379" cy="2620687"/>
          </a:xfrm>
        </p:spPr>
        <p:txBody>
          <a:bodyPr anchor="b">
            <a:normAutofit/>
          </a:bodyPr>
          <a:lstStyle>
            <a:lvl1pPr>
              <a:defRPr sz="3527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35612" y="845938"/>
            <a:ext cx="8944717" cy="5876387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527"/>
            </a:lvl1pPr>
            <a:lvl2pPr marL="503926" indent="0">
              <a:buNone/>
              <a:defRPr sz="3086"/>
            </a:lvl2pPr>
            <a:lvl3pPr marL="1007852" indent="0">
              <a:buNone/>
              <a:defRPr sz="2645"/>
            </a:lvl3pPr>
            <a:lvl4pPr marL="1511778" indent="0">
              <a:buNone/>
              <a:defRPr sz="2204"/>
            </a:lvl4pPr>
            <a:lvl5pPr marL="2015703" indent="0">
              <a:buNone/>
              <a:defRPr sz="2204"/>
            </a:lvl5pPr>
            <a:lvl6pPr marL="2519629" indent="0">
              <a:buNone/>
              <a:defRPr sz="2204"/>
            </a:lvl6pPr>
            <a:lvl7pPr marL="3023555" indent="0">
              <a:buNone/>
              <a:defRPr sz="2204"/>
            </a:lvl7pPr>
            <a:lvl8pPr marL="3527481" indent="0">
              <a:buNone/>
              <a:defRPr sz="2204"/>
            </a:lvl8pPr>
            <a:lvl9pPr marL="4031407" indent="0">
              <a:buNone/>
              <a:defRPr sz="2204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2202" y="3850394"/>
            <a:ext cx="3124379" cy="2560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543">
                <a:solidFill>
                  <a:srgbClr val="FFFFFF"/>
                </a:solidFill>
              </a:defRPr>
            </a:lvl1pPr>
            <a:lvl2pPr marL="503926" indent="0">
              <a:buNone/>
              <a:defRPr sz="1323"/>
            </a:lvl2pPr>
            <a:lvl3pPr marL="1007852" indent="0">
              <a:buNone/>
              <a:defRPr sz="1102"/>
            </a:lvl3pPr>
            <a:lvl4pPr marL="1511778" indent="0">
              <a:buNone/>
              <a:defRPr sz="992"/>
            </a:lvl4pPr>
            <a:lvl5pPr marL="2015703" indent="0">
              <a:buNone/>
              <a:defRPr sz="992"/>
            </a:lvl5pPr>
            <a:lvl6pPr marL="2519629" indent="0">
              <a:buNone/>
              <a:defRPr sz="992"/>
            </a:lvl6pPr>
            <a:lvl7pPr marL="3023555" indent="0">
              <a:buNone/>
              <a:defRPr sz="992"/>
            </a:lvl7pPr>
            <a:lvl8pPr marL="3527481" indent="0">
              <a:buNone/>
              <a:defRPr sz="992"/>
            </a:lvl8pPr>
            <a:lvl9pPr marL="4031407" indent="0">
              <a:buNone/>
              <a:defRPr sz="99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9/16/2021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856757" y="7006699"/>
            <a:ext cx="6515754" cy="4024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969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744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9943" y="1091953"/>
            <a:ext cx="3107581" cy="5459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63265" y="957559"/>
            <a:ext cx="8062913" cy="5644557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9558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A1C20CD-C8C7-3041-83F6-113DBAC88B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5394143" cy="755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88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">
          <p15:clr>
            <a:srgbClr val="FBAE40"/>
          </p15:clr>
        </p15:guide>
        <p15:guide id="2" pos="8179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4536">
          <p15:clr>
            <a:srgbClr val="FBAE40"/>
          </p15:clr>
        </p15:guide>
        <p15:guide id="5" orient="horz" pos="4354">
          <p15:clr>
            <a:srgbClr val="FBAE40"/>
          </p15:clr>
        </p15:guide>
        <p15:guide id="6" orient="horz" pos="725">
          <p15:clr>
            <a:srgbClr val="FBAE40"/>
          </p15:clr>
        </p15:guide>
        <p15:guide id="7" orient="horz" pos="238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03A4655-9459-0841-829A-93C504FF49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5394143" cy="75596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79BEDE3-8429-8D43-A5BC-F0B5318F0C19}"/>
              </a:ext>
            </a:extLst>
          </p:cNvPr>
          <p:cNvSpPr/>
          <p:nvPr userDrawn="1"/>
        </p:nvSpPr>
        <p:spPr>
          <a:xfrm>
            <a:off x="311150" y="358775"/>
            <a:ext cx="12815888" cy="6842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48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51AFD3BD-5051-534E-A5D1-61DAF309A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910890"/>
            <a:ext cx="11666538" cy="3334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Rockwell Nova" panose="02060503020205020403" pitchFamily="18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B03D7EE6-6B4E-5549-BB77-16493E2A97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825" y="1511299"/>
            <a:ext cx="11666538" cy="5403599"/>
          </a:xfrm>
          <a:prstGeom prst="rect">
            <a:avLst/>
          </a:prstGeom>
        </p:spPr>
        <p:txBody>
          <a:bodyPr lIns="0" tIns="0" rIns="0" bIns="0"/>
          <a:lstStyle>
            <a:lvl1pPr marL="7938" indent="-7938">
              <a:buNone/>
              <a:tabLst/>
              <a:defRPr sz="2000" b="0" i="0">
                <a:solidFill>
                  <a:schemeClr val="accent1"/>
                </a:solidFill>
                <a:latin typeface="Rockwell" panose="02060603020205020403" pitchFamily="18" charset="77"/>
              </a:defRPr>
            </a:lvl1pPr>
            <a:lvl2pPr marL="0" indent="0">
              <a:buNone/>
              <a:tabLst/>
              <a:defRPr sz="1800" b="1"/>
            </a:lvl2pPr>
            <a:lvl3pPr marL="7938" indent="-7938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None/>
              <a:tabLst/>
              <a:defRPr sz="1800" b="0"/>
            </a:lvl3pPr>
            <a:lvl4pPr marL="266700" indent="-2667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4pPr>
            <a:lvl5pPr marL="409575" indent="-409575">
              <a:buClr>
                <a:schemeClr val="accent1"/>
              </a:buClr>
              <a:buFont typeface="Wingdings" pitchFamily="2" charset="2"/>
              <a:buChar char="§"/>
              <a:tabLst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427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907">
          <p15:clr>
            <a:srgbClr val="FBAE40"/>
          </p15:clr>
        </p15:guide>
        <p15:guide id="2" pos="536">
          <p15:clr>
            <a:srgbClr val="FBAE40"/>
          </p15:clr>
        </p15:guide>
        <p15:guide id="3" orient="horz" pos="4354">
          <p15:clr>
            <a:srgbClr val="FBAE40"/>
          </p15:clr>
        </p15:guide>
        <p15:guide id="4" orient="horz" pos="567">
          <p15:clr>
            <a:srgbClr val="FBAE40"/>
          </p15:clr>
        </p15:guide>
        <p15:guide id="5" orient="horz" pos="93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887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32" userDrawn="1">
          <p15:clr>
            <a:srgbClr val="F26B43"/>
          </p15:clr>
        </p15:guide>
        <p15:guide id="2" orient="horz" pos="238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7861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73" r:id="rId2"/>
    <p:sldLayoutId id="2147483774" r:id="rId3"/>
    <p:sldLayoutId id="2147483775" r:id="rId4"/>
    <p:sldLayoutId id="2147483776" r:id="rId5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EE75200-AB10-704D-87A9-81195B50D18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488" y="647700"/>
            <a:ext cx="46688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739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63" r:id="rId2"/>
    <p:sldLayoutId id="2147483777" r:id="rId3"/>
    <p:sldLayoutId id="2147483778" r:id="rId4"/>
    <p:sldLayoutId id="214748377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36604"/>
            <a:ext cx="3795572" cy="5876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8771" y="1238823"/>
            <a:ext cx="3248755" cy="5071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3023606" y="836604"/>
            <a:ext cx="423303" cy="5876387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4760" y="952519"/>
            <a:ext cx="8062913" cy="5644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89293" y="7006699"/>
            <a:ext cx="3023592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1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9/16/2021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64760" y="7006699"/>
            <a:ext cx="6515754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1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21088" y="7006699"/>
            <a:ext cx="168740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784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</p:sldLayoutIdLst>
  <p:txStyles>
    <p:titleStyle>
      <a:lvl1pPr algn="l" defTabSz="1007852" rtl="0" eaLnBrk="1" latinLnBrk="0" hangingPunct="1">
        <a:lnSpc>
          <a:spcPct val="90000"/>
        </a:lnSpc>
        <a:spcBef>
          <a:spcPct val="0"/>
        </a:spcBef>
        <a:buNone/>
        <a:defRPr sz="3968" kern="1200" spc="-66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01570" indent="-201570" algn="l" defTabSz="1007852" rtl="0" eaLnBrk="1" latinLnBrk="0" hangingPunct="1">
        <a:lnSpc>
          <a:spcPct val="90000"/>
        </a:lnSpc>
        <a:spcBef>
          <a:spcPts val="1323"/>
        </a:spcBef>
        <a:buClr>
          <a:schemeClr val="accent1"/>
        </a:buClr>
        <a:buFont typeface="Wingdings 2" pitchFamily="18" charset="2"/>
        <a:buChar char=""/>
        <a:defRPr sz="2204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55889" indent="-201570" algn="l" defTabSz="1007852" rtl="0" eaLnBrk="1" latinLnBrk="0" hangingPunct="1">
        <a:lnSpc>
          <a:spcPct val="90000"/>
        </a:lnSpc>
        <a:spcBef>
          <a:spcPts val="276"/>
        </a:spcBef>
        <a:spcAft>
          <a:spcPts val="276"/>
        </a:spcAft>
        <a:buClr>
          <a:schemeClr val="accent1"/>
        </a:buClr>
        <a:buFont typeface="Wingdings 2" pitchFamily="18" charset="2"/>
        <a:buChar char=""/>
        <a:defRPr sz="1984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259815" indent="-201570" algn="l" defTabSz="1007852" rtl="0" eaLnBrk="1" latinLnBrk="0" hangingPunct="1">
        <a:lnSpc>
          <a:spcPct val="90000"/>
        </a:lnSpc>
        <a:spcBef>
          <a:spcPts val="276"/>
        </a:spcBef>
        <a:spcAft>
          <a:spcPts val="276"/>
        </a:spcAft>
        <a:buClr>
          <a:schemeClr val="accent1"/>
        </a:buClr>
        <a:buFont typeface="Wingdings 2" pitchFamily="18" charset="2"/>
        <a:buChar char=""/>
        <a:defRPr sz="1764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763740" indent="-201570" algn="l" defTabSz="1007852" rtl="0" eaLnBrk="1" latinLnBrk="0" hangingPunct="1">
        <a:lnSpc>
          <a:spcPct val="90000"/>
        </a:lnSpc>
        <a:spcBef>
          <a:spcPts val="276"/>
        </a:spcBef>
        <a:spcAft>
          <a:spcPts val="276"/>
        </a:spcAft>
        <a:buClr>
          <a:schemeClr val="accent1"/>
        </a:buClr>
        <a:buFont typeface="Wingdings 2" pitchFamily="18" charset="2"/>
        <a:buChar char=""/>
        <a:defRPr sz="154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267666" indent="-201570" algn="l" defTabSz="1007852" rtl="0" eaLnBrk="1" latinLnBrk="0" hangingPunct="1">
        <a:lnSpc>
          <a:spcPct val="90000"/>
        </a:lnSpc>
        <a:spcBef>
          <a:spcPts val="276"/>
        </a:spcBef>
        <a:spcAft>
          <a:spcPts val="276"/>
        </a:spcAft>
        <a:buClr>
          <a:schemeClr val="accent1"/>
        </a:buClr>
        <a:buFont typeface="Wingdings 2" pitchFamily="18" charset="2"/>
        <a:buChar char=""/>
        <a:defRPr sz="154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771592" indent="-251963" algn="l" defTabSz="1007852" rtl="0" eaLnBrk="1" latinLnBrk="0" hangingPunct="1">
        <a:lnSpc>
          <a:spcPct val="90000"/>
        </a:lnSpc>
        <a:spcBef>
          <a:spcPts val="276"/>
        </a:spcBef>
        <a:spcAft>
          <a:spcPts val="276"/>
        </a:spcAft>
        <a:buClr>
          <a:schemeClr val="accent1"/>
        </a:buClr>
        <a:buFont typeface="Wingdings 2" pitchFamily="18" charset="2"/>
        <a:buChar char=""/>
        <a:defRPr sz="154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3275518" indent="-251963" algn="l" defTabSz="1007852" rtl="0" eaLnBrk="1" latinLnBrk="0" hangingPunct="1">
        <a:lnSpc>
          <a:spcPct val="90000"/>
        </a:lnSpc>
        <a:spcBef>
          <a:spcPts val="276"/>
        </a:spcBef>
        <a:spcAft>
          <a:spcPts val="276"/>
        </a:spcAft>
        <a:buClr>
          <a:schemeClr val="accent1"/>
        </a:buClr>
        <a:buFont typeface="Wingdings 2" pitchFamily="18" charset="2"/>
        <a:buChar char=""/>
        <a:defRPr sz="154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779444" indent="-251963" algn="l" defTabSz="1007852" rtl="0" eaLnBrk="1" latinLnBrk="0" hangingPunct="1">
        <a:lnSpc>
          <a:spcPct val="90000"/>
        </a:lnSpc>
        <a:spcBef>
          <a:spcPts val="276"/>
        </a:spcBef>
        <a:spcAft>
          <a:spcPts val="276"/>
        </a:spcAft>
        <a:buClr>
          <a:schemeClr val="accent1"/>
        </a:buClr>
        <a:buFont typeface="Wingdings 2" pitchFamily="18" charset="2"/>
        <a:buChar char=""/>
        <a:defRPr sz="154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4283370" indent="-251963" algn="l" defTabSz="1007852" rtl="0" eaLnBrk="1" latinLnBrk="0" hangingPunct="1">
        <a:lnSpc>
          <a:spcPct val="90000"/>
        </a:lnSpc>
        <a:spcBef>
          <a:spcPts val="276"/>
        </a:spcBef>
        <a:spcAft>
          <a:spcPts val="276"/>
        </a:spcAft>
        <a:buClr>
          <a:schemeClr val="accent1"/>
        </a:buClr>
        <a:buFont typeface="Wingdings 2" pitchFamily="18" charset="2"/>
        <a:buChar char=""/>
        <a:defRPr sz="154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85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26" algn="l" defTabSz="100785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852" algn="l" defTabSz="100785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778" algn="l" defTabSz="100785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703" algn="l" defTabSz="100785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629" algn="l" defTabSz="100785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555" algn="l" defTabSz="100785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481" algn="l" defTabSz="100785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407" algn="l" defTabSz="100785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arol@sourcepartnership.com" TargetMode="External"/><Relationship Id="rId2" Type="http://schemas.openxmlformats.org/officeDocument/2006/relationships/hyperlink" Target="mailto:Best@newlon.org.uk" TargetMode="External"/><Relationship Id="rId1" Type="http://schemas.openxmlformats.org/officeDocument/2006/relationships/slideLayout" Target="../slideLayouts/slideLayout24.xml"/><Relationship Id="rId4" Type="http://schemas.openxmlformats.org/officeDocument/2006/relationships/hyperlink" Target="mailto:rob@sourcepartnership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148">
              <a:srgbClr val="CFEEF4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F8279BA-9EE6-9B4B-9335-CD02FC9E3C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4143" y="0"/>
            <a:ext cx="8044045" cy="75596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9E6111D-5E1D-D444-9E86-9F2A81F03D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1" r="12063"/>
          <a:stretch/>
        </p:blipFill>
        <p:spPr>
          <a:xfrm>
            <a:off x="5394143" y="0"/>
            <a:ext cx="8044045" cy="75596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0C7CE33-7369-FC43-94C8-7DFA6D6AD33B}"/>
              </a:ext>
            </a:extLst>
          </p:cNvPr>
          <p:cNvSpPr/>
          <p:nvPr/>
        </p:nvSpPr>
        <p:spPr>
          <a:xfrm>
            <a:off x="425419" y="2261076"/>
            <a:ext cx="6292881" cy="33728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48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977C0F2A-584E-D441-835E-E05955BD576E}"/>
              </a:ext>
            </a:extLst>
          </p:cNvPr>
          <p:cNvSpPr txBox="1">
            <a:spLocks/>
          </p:cNvSpPr>
          <p:nvPr/>
        </p:nvSpPr>
        <p:spPr>
          <a:xfrm>
            <a:off x="636495" y="2261076"/>
            <a:ext cx="6081806" cy="3372808"/>
          </a:xfrm>
          <a:prstGeom prst="rect">
            <a:avLst/>
          </a:prstGeom>
        </p:spPr>
        <p:txBody>
          <a:bodyPr lIns="180000" tIns="180000" rIns="180000" bIns="180000" anchor="ctr" anchorCtr="0"/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Rockwell" panose="02060603020205020403" pitchFamily="18" charset="77"/>
              </a:rPr>
              <a:t>Residents’ Charter for Barnsbury Estate</a:t>
            </a:r>
            <a:endParaRPr lang="en-US" sz="4000" dirty="0">
              <a:latin typeface="Rockwell" panose="02060603020205020403" pitchFamily="18" charset="77"/>
            </a:endParaRPr>
          </a:p>
          <a:p>
            <a:pPr>
              <a:lnSpc>
                <a:spcPct val="25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16 September 2021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20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148">
              <a:srgbClr val="CFEEF4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Barnsbury Estate RESIDENTS CHARTER…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91540" y="2487245"/>
            <a:ext cx="11666538" cy="5403599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Is </a:t>
            </a:r>
            <a:r>
              <a:rPr lang="en-GB" dirty="0" smtClean="0"/>
              <a:t>our* commitment </a:t>
            </a:r>
            <a:r>
              <a:rPr lang="en-GB" dirty="0"/>
              <a:t>to residents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Is an expansion on the Offer Document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Reflects residents’ wishes but also our proposals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Should be reviewed annually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Is a dialogue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Is wide ranging </a:t>
            </a:r>
          </a:p>
          <a:p>
            <a:endParaRPr lang="en-GB" dirty="0" smtClean="0"/>
          </a:p>
          <a:p>
            <a:r>
              <a:rPr lang="en-GB" dirty="0" smtClean="0"/>
              <a:t>*Newlon </a:t>
            </a:r>
            <a:r>
              <a:rPr lang="en-GB" dirty="0"/>
              <a:t>and development partners’</a:t>
            </a:r>
          </a:p>
          <a:p>
            <a:endParaRPr lang="en-GB" dirty="0"/>
          </a:p>
          <a:p>
            <a:r>
              <a:rPr lang="en-GB" dirty="0" smtClean="0"/>
              <a:t> 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744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148">
              <a:srgbClr val="CFEEF4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Residents Charter document includes details on: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85825" y="910890"/>
            <a:ext cx="11666538" cy="5403599"/>
          </a:xfrm>
        </p:spPr>
        <p:txBody>
          <a:bodyPr/>
          <a:lstStyle/>
          <a:p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Design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Choice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Involvement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 and… it is a great way for you to influence how we work with you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434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148">
              <a:srgbClr val="CFEEF4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87351" y="2156076"/>
            <a:ext cx="11666538" cy="5403599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The Residents’ Charter </a:t>
            </a:r>
            <a:r>
              <a:rPr lang="en-GB" dirty="0"/>
              <a:t>is a working document agreed </a:t>
            </a:r>
            <a:r>
              <a:rPr lang="en-GB" dirty="0" smtClean="0"/>
              <a:t>by residents and </a:t>
            </a:r>
            <a:r>
              <a:rPr lang="en-GB" dirty="0"/>
              <a:t>Newlon </a:t>
            </a:r>
            <a:r>
              <a:rPr lang="en-GB" dirty="0" smtClean="0"/>
              <a:t>subject to monitoring and review as </a:t>
            </a:r>
            <a:r>
              <a:rPr lang="en-GB" dirty="0"/>
              <a:t>the detailed designs emerge post-ballot as the planning application </a:t>
            </a:r>
            <a:r>
              <a:rPr lang="en-GB" dirty="0" smtClean="0"/>
              <a:t>is developed</a:t>
            </a:r>
            <a:r>
              <a:rPr lang="en-GB" dirty="0"/>
              <a:t>. </a:t>
            </a: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It </a:t>
            </a:r>
            <a:r>
              <a:rPr lang="en-GB" dirty="0"/>
              <a:t>will be reviewed in partnership and take account of suggestions made by </a:t>
            </a:r>
            <a:r>
              <a:rPr lang="en-GB" dirty="0" smtClean="0"/>
              <a:t>the developer </a:t>
            </a:r>
            <a:r>
              <a:rPr lang="en-GB" dirty="0"/>
              <a:t>partners to enhance the design and delivery of the proposed </a:t>
            </a:r>
            <a:r>
              <a:rPr lang="en-GB" dirty="0" smtClean="0"/>
              <a:t>transformation.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dirty="0" smtClean="0"/>
              <a:t>Source </a:t>
            </a:r>
            <a:r>
              <a:rPr lang="en-GB" dirty="0"/>
              <a:t>have consulted with </a:t>
            </a:r>
            <a:r>
              <a:rPr lang="en-GB" dirty="0" smtClean="0"/>
              <a:t>residents (a Residents’ Panel, as well as a wider grou</a:t>
            </a:r>
            <a:r>
              <a:rPr lang="en-GB" dirty="0" smtClean="0"/>
              <a:t>p of </a:t>
            </a:r>
            <a:r>
              <a:rPr lang="en-GB" smtClean="0"/>
              <a:t>interested residents</a:t>
            </a:r>
            <a:r>
              <a:rPr lang="en-GB" smtClean="0"/>
              <a:t>) </a:t>
            </a:r>
            <a:r>
              <a:rPr lang="en-GB" dirty="0"/>
              <a:t>and Newlon about the key elements of the Charter, and through these extensive consultation meetings have created the current </a:t>
            </a:r>
            <a:r>
              <a:rPr lang="en-GB" dirty="0" smtClean="0"/>
              <a:t>version (dated January 2021).</a:t>
            </a:r>
            <a:r>
              <a:rPr lang="en-GB" dirty="0"/>
              <a:t> 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The </a:t>
            </a:r>
            <a:r>
              <a:rPr lang="en-GB" dirty="0" smtClean="0"/>
              <a:t>Charter </a:t>
            </a:r>
            <a:r>
              <a:rPr lang="en-GB" dirty="0"/>
              <a:t>was based on commitments that residents asked for </a:t>
            </a:r>
            <a:r>
              <a:rPr lang="en-GB" dirty="0" smtClean="0"/>
              <a:t>and that </a:t>
            </a:r>
            <a:r>
              <a:rPr lang="en-GB" dirty="0"/>
              <a:t>Newlon </a:t>
            </a:r>
            <a:r>
              <a:rPr lang="en-GB" dirty="0" smtClean="0"/>
              <a:t>agreed to.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Source </a:t>
            </a:r>
            <a:r>
              <a:rPr lang="en-GB" dirty="0"/>
              <a:t>can act as a point of information </a:t>
            </a:r>
            <a:r>
              <a:rPr lang="en-GB" dirty="0" smtClean="0"/>
              <a:t>and channel these to Newlon. </a:t>
            </a:r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/>
              <a:t/>
            </a:r>
            <a:br>
              <a:rPr lang="en-GB" dirty="0"/>
            </a:br>
            <a:endParaRPr lang="en-GB" b="1" dirty="0"/>
          </a:p>
          <a:p>
            <a:endParaRPr lang="en-GB" b="1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899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148">
              <a:srgbClr val="CFEEF4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Format/Purpose of the Charter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Neither </a:t>
            </a:r>
            <a:r>
              <a:rPr lang="en-GB" dirty="0"/>
              <a:t>the </a:t>
            </a:r>
            <a:r>
              <a:rPr lang="en-GB" dirty="0" smtClean="0"/>
              <a:t>Offer Document </a:t>
            </a:r>
            <a:r>
              <a:rPr lang="en-GB" dirty="0"/>
              <a:t>or the Charter have a </a:t>
            </a:r>
            <a:r>
              <a:rPr lang="en-GB" dirty="0" smtClean="0"/>
              <a:t>formal legal status.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Key </a:t>
            </a:r>
            <a:r>
              <a:rPr lang="en-GB" dirty="0"/>
              <a:t>principles from both documents could be enshrined in the </a:t>
            </a:r>
            <a:r>
              <a:rPr lang="en-GB" dirty="0" smtClean="0"/>
              <a:t>Joint Venture </a:t>
            </a:r>
            <a:r>
              <a:rPr lang="en-GB" dirty="0"/>
              <a:t>agreement and contracts with </a:t>
            </a:r>
            <a:r>
              <a:rPr lang="en-GB" dirty="0" smtClean="0"/>
              <a:t>service providers.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It </a:t>
            </a:r>
            <a:r>
              <a:rPr lang="en-GB" dirty="0"/>
              <a:t>is a guiding document relating to the Transformation of Barnsbury Estate.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The Charter will </a:t>
            </a:r>
            <a:r>
              <a:rPr lang="en-GB" dirty="0"/>
              <a:t>be included in the planning </a:t>
            </a:r>
            <a:r>
              <a:rPr lang="en-GB" dirty="0" smtClean="0"/>
              <a:t>application as </a:t>
            </a:r>
            <a:r>
              <a:rPr lang="en-GB" dirty="0"/>
              <a:t>part of the Statement of Community Engagement.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The current version is the most up-to-date but is </a:t>
            </a:r>
            <a:r>
              <a:rPr lang="en-GB" dirty="0"/>
              <a:t>a living document so things can be added that are beneficial to both parties. </a:t>
            </a: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The </a:t>
            </a:r>
            <a:r>
              <a:rPr lang="en-GB" dirty="0" smtClean="0"/>
              <a:t>Residents’ Group </a:t>
            </a:r>
            <a:r>
              <a:rPr lang="en-GB" dirty="0"/>
              <a:t>should </a:t>
            </a:r>
            <a:r>
              <a:rPr lang="en-GB" dirty="0" smtClean="0"/>
              <a:t>put forward any </a:t>
            </a:r>
            <a:r>
              <a:rPr lang="en-GB" dirty="0"/>
              <a:t>requests </a:t>
            </a:r>
            <a:r>
              <a:rPr lang="en-GB" dirty="0" smtClean="0"/>
              <a:t>to </a:t>
            </a:r>
            <a:r>
              <a:rPr lang="en-GB" dirty="0"/>
              <a:t>Newlon for additions. Newlon, Mount Anvil and </a:t>
            </a:r>
            <a:r>
              <a:rPr lang="en-GB" dirty="0" smtClean="0"/>
              <a:t>contractors will, as needed, suggest </a:t>
            </a:r>
            <a:r>
              <a:rPr lang="en-GB" dirty="0"/>
              <a:t>more detail be added or additional </a:t>
            </a:r>
            <a:r>
              <a:rPr lang="en-GB" dirty="0" smtClean="0"/>
              <a:t>commitments included.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4107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148">
              <a:srgbClr val="CFEEF4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Monitoring of the Charter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85825" y="910890"/>
            <a:ext cx="11666538" cy="540359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Residents’ Group will monitor and track progress of the elements within the Charter. </a:t>
            </a: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Newlon </a:t>
            </a:r>
            <a:r>
              <a:rPr lang="en-GB" dirty="0"/>
              <a:t>Staff who are accountable for changes will include </a:t>
            </a:r>
            <a:r>
              <a:rPr lang="en-GB" dirty="0" err="1"/>
              <a:t>Sr</a:t>
            </a:r>
            <a:r>
              <a:rPr lang="en-GB" dirty="0"/>
              <a:t> Managers or Directors and other Newlon Staff representatives </a:t>
            </a:r>
            <a:r>
              <a:rPr lang="en-GB" dirty="0" smtClean="0"/>
              <a:t>who are able to </a:t>
            </a:r>
            <a:r>
              <a:rPr lang="en-GB" dirty="0"/>
              <a:t>bring forward any suggestions or feedback to key staff. </a:t>
            </a: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Any </a:t>
            </a:r>
            <a:r>
              <a:rPr lang="en-GB" dirty="0"/>
              <a:t>changes must be agreed by Directors of Newlon Housing Trust and a majority of residents from the Residents’ </a:t>
            </a:r>
            <a:r>
              <a:rPr lang="en-GB" dirty="0" smtClean="0"/>
              <a:t>Group, but for any significant changes or if there </a:t>
            </a:r>
            <a:r>
              <a:rPr lang="en-GB" dirty="0"/>
              <a:t>is anything that would contradict the Offer Document this would need a process for ensuring that </a:t>
            </a:r>
            <a:r>
              <a:rPr lang="en-GB" dirty="0" smtClean="0"/>
              <a:t>wider residents across Barnsbury </a:t>
            </a:r>
            <a:r>
              <a:rPr lang="en-GB" dirty="0"/>
              <a:t>are informed and consulted.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One suggestion is to keep a </a:t>
            </a:r>
            <a:r>
              <a:rPr lang="en-GB" dirty="0"/>
              <a:t>'log' of key commitments is set up so that residents can track using this and which is updated by </a:t>
            </a:r>
            <a:r>
              <a:rPr lang="en-GB" dirty="0" smtClean="0"/>
              <a:t>Newlon </a:t>
            </a:r>
            <a:r>
              <a:rPr lang="en-GB" dirty="0"/>
              <a:t>staff.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0372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148">
              <a:srgbClr val="CFEEF4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 and engagement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85825" y="3289983"/>
            <a:ext cx="11666538" cy="5403599"/>
          </a:xfrm>
        </p:spPr>
        <p:txBody>
          <a:bodyPr/>
          <a:lstStyle/>
          <a:p>
            <a:r>
              <a:rPr lang="en-GB" dirty="0" smtClean="0">
                <a:hlinkClick r:id="rId2"/>
              </a:rPr>
              <a:t>Best@newlon.org.uk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>
                <a:hlinkClick r:id="rId3"/>
              </a:rPr>
              <a:t>carol@sourcepartnership.com</a:t>
            </a:r>
            <a:r>
              <a:rPr lang="en-GB" dirty="0" smtClean="0"/>
              <a:t> / </a:t>
            </a:r>
            <a:r>
              <a:rPr lang="en-GB" dirty="0" smtClean="0">
                <a:hlinkClick r:id="rId4"/>
              </a:rPr>
              <a:t>rob@sourcepartnership.com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Source surgeries are held on the last Wednesday of month - but do call and they can visit.</a:t>
            </a:r>
          </a:p>
          <a:p>
            <a:r>
              <a:rPr lang="en-GB" smtClean="0"/>
              <a:t>Information </a:t>
            </a:r>
            <a:r>
              <a:rPr lang="en-GB" dirty="0" smtClean="0"/>
              <a:t>day organised by Mt Anvil and Newlon – was held on 15 September at the Community Centre (in addition to other information days held over the summer).</a:t>
            </a:r>
          </a:p>
          <a:p>
            <a:r>
              <a:rPr lang="en-GB" dirty="0" smtClean="0"/>
              <a:t>Upcoming Drop-in/Resident Consultation Workshops will be held in October, November, December, and January/February so that residents can engage with project team members to review and have input into design, masterplan, and the transformation process in advance of the Planning Application.</a:t>
            </a:r>
          </a:p>
          <a:p>
            <a:endParaRPr lang="en-GB" dirty="0"/>
          </a:p>
          <a:p>
            <a:r>
              <a:rPr lang="en-GB" baseline="30000" dirty="0" smtClean="0"/>
              <a:t>  </a:t>
            </a:r>
            <a:endParaRPr lang="en-GB" baseline="30000" dirty="0"/>
          </a:p>
          <a:p>
            <a:endParaRPr lang="en-GB" baseline="30000" dirty="0" smtClean="0"/>
          </a:p>
          <a:p>
            <a:endParaRPr lang="en-GB" baseline="30000" dirty="0" smtClean="0"/>
          </a:p>
          <a:p>
            <a:endParaRPr lang="en-GB" baseline="30000" dirty="0"/>
          </a:p>
          <a:p>
            <a:endParaRPr lang="en-GB" baseline="30000" dirty="0" smtClean="0"/>
          </a:p>
          <a:p>
            <a:endParaRPr lang="en-GB" baseline="30000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705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">
  <a:themeElements>
    <a:clrScheme name="LCA">
      <a:dk1>
        <a:srgbClr val="000000"/>
      </a:dk1>
      <a:lt1>
        <a:srgbClr val="FFFFFF"/>
      </a:lt1>
      <a:dk2>
        <a:srgbClr val="3C494D"/>
      </a:dk2>
      <a:lt2>
        <a:srgbClr val="7A868A"/>
      </a:lt2>
      <a:accent1>
        <a:srgbClr val="C8072C"/>
      </a:accent1>
      <a:accent2>
        <a:srgbClr val="4CB2B3"/>
      </a:accent2>
      <a:accent3>
        <a:srgbClr val="04233E"/>
      </a:accent3>
      <a:accent4>
        <a:srgbClr val="DE9244"/>
      </a:accent4>
      <a:accent5>
        <a:srgbClr val="1F8076"/>
      </a:accent5>
      <a:accent6>
        <a:srgbClr val="DB516F"/>
      </a:accent6>
      <a:hlink>
        <a:srgbClr val="00A0B6"/>
      </a:hlink>
      <a:folHlink>
        <a:srgbClr val="9732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">
  <a:themeElements>
    <a:clrScheme name="LCA UPDATE">
      <a:dk1>
        <a:srgbClr val="000000"/>
      </a:dk1>
      <a:lt1>
        <a:srgbClr val="FFFFFF"/>
      </a:lt1>
      <a:dk2>
        <a:srgbClr val="3C494D"/>
      </a:dk2>
      <a:lt2>
        <a:srgbClr val="E1E1E1"/>
      </a:lt2>
      <a:accent1>
        <a:srgbClr val="E5494E"/>
      </a:accent1>
      <a:accent2>
        <a:srgbClr val="88739E"/>
      </a:accent2>
      <a:accent3>
        <a:srgbClr val="04233E"/>
      </a:accent3>
      <a:accent4>
        <a:srgbClr val="F9B567"/>
      </a:accent4>
      <a:accent5>
        <a:srgbClr val="009580"/>
      </a:accent5>
      <a:accent6>
        <a:srgbClr val="00585C"/>
      </a:accent6>
      <a:hlink>
        <a:srgbClr val="4DBDC6"/>
      </a:hlink>
      <a:folHlink>
        <a:srgbClr val="9732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ividers 1">
  <a:themeElements>
    <a:clrScheme name="LCA UPDATE">
      <a:dk1>
        <a:srgbClr val="000000"/>
      </a:dk1>
      <a:lt1>
        <a:srgbClr val="FFFFFF"/>
      </a:lt1>
      <a:dk2>
        <a:srgbClr val="3C494D"/>
      </a:dk2>
      <a:lt2>
        <a:srgbClr val="E1E1E1"/>
      </a:lt2>
      <a:accent1>
        <a:srgbClr val="E5494E"/>
      </a:accent1>
      <a:accent2>
        <a:srgbClr val="88739E"/>
      </a:accent2>
      <a:accent3>
        <a:srgbClr val="04233E"/>
      </a:accent3>
      <a:accent4>
        <a:srgbClr val="F9B567"/>
      </a:accent4>
      <a:accent5>
        <a:srgbClr val="009580"/>
      </a:accent5>
      <a:accent6>
        <a:srgbClr val="00585C"/>
      </a:accent6>
      <a:hlink>
        <a:srgbClr val="4DBDC6"/>
      </a:hlink>
      <a:folHlink>
        <a:srgbClr val="97325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10548</TotalTime>
  <Words>552</Words>
  <Application>Microsoft Office PowerPoint</Application>
  <PresentationFormat>Custom</PresentationFormat>
  <Paragraphs>71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Arial</vt:lpstr>
      <vt:lpstr>Calibri</vt:lpstr>
      <vt:lpstr>Corbel</vt:lpstr>
      <vt:lpstr>Rockwell</vt:lpstr>
      <vt:lpstr>Rockwell Nova</vt:lpstr>
      <vt:lpstr>Wingdings</vt:lpstr>
      <vt:lpstr>Wingdings 2</vt:lpstr>
      <vt:lpstr>Title</vt:lpstr>
      <vt:lpstr>Content</vt:lpstr>
      <vt:lpstr>Dividers 1</vt:lpstr>
      <vt:lpstr>Frame</vt:lpstr>
      <vt:lpstr>PowerPoint Presentation</vt:lpstr>
      <vt:lpstr>The Barnsbury Estate RESIDENTS CHARTER…</vt:lpstr>
      <vt:lpstr>Residents Charter document includes details on:</vt:lpstr>
      <vt:lpstr>Overview</vt:lpstr>
      <vt:lpstr>Format/Purpose of the Charter</vt:lpstr>
      <vt:lpstr>Monitoring of the Charter</vt:lpstr>
      <vt:lpstr>Questions and engagement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Indy Nannua</dc:creator>
  <cp:lastModifiedBy>Graham Watts</cp:lastModifiedBy>
  <cp:revision>508</cp:revision>
  <dcterms:created xsi:type="dcterms:W3CDTF">2016-01-18T14:32:19Z</dcterms:created>
  <dcterms:modified xsi:type="dcterms:W3CDTF">2021-09-16T14:13:00Z</dcterms:modified>
</cp:coreProperties>
</file>